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94" r:id="rId7"/>
    <p:sldId id="262" r:id="rId8"/>
    <p:sldId id="268" r:id="rId9"/>
    <p:sldId id="269" r:id="rId10"/>
    <p:sldId id="270" r:id="rId11"/>
    <p:sldId id="271" r:id="rId12"/>
    <p:sldId id="263" r:id="rId13"/>
    <p:sldId id="264" r:id="rId14"/>
    <p:sldId id="273" r:id="rId15"/>
    <p:sldId id="272" r:id="rId16"/>
    <p:sldId id="284" r:id="rId17"/>
    <p:sldId id="277" r:id="rId18"/>
    <p:sldId id="274" r:id="rId19"/>
    <p:sldId id="279" r:id="rId20"/>
    <p:sldId id="275" r:id="rId21"/>
    <p:sldId id="280" r:id="rId22"/>
    <p:sldId id="281" r:id="rId23"/>
    <p:sldId id="288" r:id="rId24"/>
    <p:sldId id="289" r:id="rId25"/>
    <p:sldId id="290" r:id="rId26"/>
    <p:sldId id="291" r:id="rId27"/>
    <p:sldId id="292" r:id="rId28"/>
    <p:sldId id="293" r:id="rId29"/>
    <p:sldId id="295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28626-AB41-8F52-7B13-0B370AF0E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8C6A07-B57A-FC77-877C-465F3A368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46DA8-824B-839A-726C-573DD28A4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86747-EBE1-4439-7D74-C2A118F1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CFBA0-4968-99D2-C9C4-15A1E058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5D25-BE6F-B19E-B15E-3CFF0D27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A67BEE-2464-9953-4F55-E7255205A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5E7F4-EC81-CE56-4DDD-A88D10E7D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58B4-0B38-4FFC-AC0E-BFB9C7C7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590D9-45D9-D74D-1F67-84E63C65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7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9D837-A165-D01C-F973-B69D90409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63E56-11BE-21AD-54BB-127236C58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7398E-EFE5-108C-2EBA-F7C37C605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5C7AE-4626-64BE-F956-AFB6F9C0B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EFAC9-6039-D164-109A-5E1E0BA4B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5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04C9-CB1D-65A1-E192-16E1D417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7C424-4E3E-A7BE-3E93-EEFE78462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B19FA-7B1C-A220-38F0-BB425176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7AFE-6FD5-68FE-DF33-D68E898C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FE54D-B415-9761-266C-8D1F96CE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BF04-8727-DD8F-4B69-9550078C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BB72C-CB77-786E-EBE4-DD128F8C7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FCD07-01CF-D631-76D9-DFE94B1DD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4FF0E-310C-3E32-E9B1-0356C8C4B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C097E-1627-9B97-15C9-41C2BF85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56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FBB13-B016-9121-00BF-3873EEEE4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3A2E7-0816-1263-FE7D-8CD27D0818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16304-1F48-9BC8-2379-AB361E07D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1E29A-1529-1F4A-DD13-F72FDDFE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3BC60-3BB3-EAF1-6001-E0454162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C2E25-D6C5-ACDD-D902-B32DA9306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2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BB137-59C9-CC31-F408-B2541A368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74AAF-112D-9181-CE16-29B896940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B6348-44F8-ACE6-AD41-3055D036E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511E3-D7A2-2F9B-EF69-E4F087E23A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DE112C-FE91-6A22-2A32-B1506F4E6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52A4B-691C-B3EA-1E20-F21E35F1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9B03F3-C7FD-A4EC-63CE-CC7C1881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4DC52-D343-D0A2-294E-FA4BE317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5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FC0A-178A-4DC6-13E7-36207F6E9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9BD0C-11B0-6235-3E79-DC4E962D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D6216-88CB-21E3-FC14-52980906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A25D6-9CC1-8A5C-FF7D-4B1382A1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64171D-7CDA-45C5-9AAD-7027DF63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F163A-C904-571C-D373-5342A7602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1C07B-967D-3AFE-7453-4197BD55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48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9EC1-E7AE-BDCE-C78B-6A5A9CE47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9D30-CC10-8C8B-BA8C-7C58324D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F904C-62EC-C6FD-BED2-55CAA1627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8BF-AFC4-BE81-BB62-951934F62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4C63B-9E0E-5FE5-6D61-A0A24C3A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BB319-1F50-C9D5-12E5-8A346E7E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9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3D5B-5B96-25DC-F8FA-76B47FE39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D60960-4B7E-B816-4C10-36AAAE5177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3EB0C-3A11-5ED3-F4B9-C91AD65CE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92CD4-598C-DE50-20D2-EFB274F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8E4C2-B048-2520-7B34-81AFD248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22651-8643-ECA5-D6D4-7C451ED8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517125-2DD5-62FB-F5F7-C26B4E4CD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1FA66-3843-35FE-9877-13E4B204B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466D3-0240-67E9-6C87-10F548D44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F7C5-97CF-4AD8-9E5D-5135C3C853EE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5225-17BD-6FC8-52A8-604A7BC8F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6B793-1D00-75F3-B803-102180D52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0EFA3-18E0-4B91-9C8A-2AD482B89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6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4ED2-B92F-89AD-11DC-2E6EDD2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for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4C6A-34BA-3A59-05EE-C92F527A1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–L only and +S only “mosaics”</a:t>
            </a:r>
          </a:p>
          <a:p>
            <a:pPr marL="514350" indent="-514350">
              <a:buAutoNum type="arabicPeriod"/>
            </a:pPr>
            <a:r>
              <a:rPr lang="en-US" dirty="0"/>
              <a:t>Changes to MI and firing rate penalty</a:t>
            </a:r>
          </a:p>
          <a:p>
            <a:pPr marL="514350" indent="-514350">
              <a:buAutoNum type="arabicPeriod"/>
            </a:pPr>
            <a:r>
              <a:rPr lang="en-US" dirty="0"/>
              <a:t>Quest to finding +L or –S only mosaics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6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616BD-43C3-B7A6-BCEE-AF775099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0F27-6BA7-A29C-686B-BA61FD03E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0FBB0-2310-3408-E98C-CF5DE260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20" y="-40821"/>
            <a:ext cx="11595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1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29D4-FAEA-9537-AF7B-DBD949A5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F71D0-5E8A-65AF-0550-C56C2948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8FF31-ACFB-663E-B305-67F16037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1" y="142875"/>
            <a:ext cx="11603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79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DC68-1F4F-AD0A-9CC0-7ED0BCD19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Neurons “hop” mosaics to the first two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6F0A3-3C11-3B51-6F33-12D5EC8C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AU" dirty="0"/>
              <a:t>Prior to changes, number of neurons in each mosaic was similar</a:t>
            </a:r>
          </a:p>
          <a:p>
            <a:pPr>
              <a:buFontTx/>
              <a:buChar char="-"/>
            </a:pPr>
            <a:r>
              <a:rPr lang="en-AU" dirty="0"/>
              <a:t>After changes, roughly all neurons in the first two mosaics remained in the same mosaic</a:t>
            </a:r>
          </a:p>
          <a:p>
            <a:pPr>
              <a:buFontTx/>
              <a:buChar char="-"/>
            </a:pPr>
            <a:r>
              <a:rPr lang="en-AU" dirty="0"/>
              <a:t>33% of neurons in the L OFF mosaic went to the regular OFF Mosaic.</a:t>
            </a:r>
          </a:p>
          <a:p>
            <a:pPr>
              <a:buFontTx/>
              <a:buChar char="-"/>
            </a:pPr>
            <a:r>
              <a:rPr lang="en-AU" dirty="0"/>
              <a:t>50% of neurons in the S ON cluster went to the regular ON cluster. </a:t>
            </a:r>
          </a:p>
        </p:txBody>
      </p:sp>
    </p:spTree>
    <p:extLst>
      <p:ext uri="{BB962C8B-B14F-4D97-AF65-F5344CB8AC3E}">
        <p14:creationId xmlns:p14="http://schemas.microsoft.com/office/powerpoint/2010/main" val="5191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0227-E72F-3EAA-9D9D-28A7EC18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Hopping still happens despite the following changes: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FAE58-8CE2-3D8F-65CE-94B619210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Flip d one mosaic at a time, and train before next.  </a:t>
            </a:r>
          </a:p>
          <a:p>
            <a:pPr marL="514350" indent="-514350">
              <a:buAutoNum type="arabicPeriod"/>
            </a:pPr>
            <a:r>
              <a:rPr lang="en-AU" dirty="0"/>
              <a:t>Reduce learning rate 10x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356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81679-5C91-7D8E-5BFA-07952A3C1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Estimating loss over training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32432-BA6F-0E0B-FF2A-498B72895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872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You can’t “stitch” two </a:t>
            </a:r>
            <a:r>
              <a:rPr lang="en-AU" dirty="0" err="1"/>
              <a:t>Tensorboard</a:t>
            </a:r>
            <a:r>
              <a:rPr lang="en-AU" dirty="0"/>
              <a:t> files together</a:t>
            </a:r>
          </a:p>
          <a:p>
            <a:pPr marL="514350" indent="-514350">
              <a:buAutoNum type="arabicPeriod"/>
            </a:pPr>
            <a:r>
              <a:rPr lang="en-AU" dirty="0"/>
              <a:t>Estimates are noisy: It would be much better to estimate loss over multiple (e.g. 50) batches instead of just 1. 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95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D8CAE-4A5A-8635-D56B-668076F0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17" y="173264"/>
            <a:ext cx="11760653" cy="1325563"/>
          </a:xfrm>
        </p:spPr>
        <p:txBody>
          <a:bodyPr/>
          <a:lstStyle/>
          <a:p>
            <a:r>
              <a:rPr lang="en-AU" dirty="0"/>
              <a:t>Reversing the </a:t>
            </a:r>
            <a:r>
              <a:rPr lang="en-AU" b="1" dirty="0"/>
              <a:t>weaker</a:t>
            </a:r>
            <a:r>
              <a:rPr lang="en-AU" dirty="0"/>
              <a:t> channel increases firing rate but does change MI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E3DF-2C24-DCE7-6CB7-8EF638DF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8629" y="2333398"/>
            <a:ext cx="2311855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I do not know why the firing rate goes up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993E4-B1D7-212C-9B1F-797E640E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17" y="1545319"/>
            <a:ext cx="9392039" cy="51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39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4860-7E0E-62E5-C24B-E925BAAD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directly set the other channel to 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CE7B-9218-6984-8F5A-DF8184A5E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It almost instantly goes back to the previous RFs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6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B2BF6D-A5EF-EA1C-E17E-FC3FD5CBC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Quest to finding +L or –S clusters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A6FC4C-230B-4B76-22CE-43F7FD272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98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What if we reverse the </a:t>
            </a:r>
            <a:r>
              <a:rPr lang="en-AU" b="1" dirty="0"/>
              <a:t>stronger</a:t>
            </a:r>
            <a:r>
              <a:rPr lang="en-AU" dirty="0"/>
              <a:t> channel?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F72C6F-A029-1FFF-918A-035D9C0D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191" y="2055041"/>
            <a:ext cx="2756579" cy="13993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18ADA5-0FCF-9385-31A7-6ECEE4E61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410" y="4379931"/>
            <a:ext cx="2688710" cy="1399387"/>
          </a:xfrm>
          <a:prstGeom prst="rect">
            <a:avLst/>
          </a:prstGeom>
        </p:spPr>
      </p:pic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F6AEFCD9-0F72-CED6-40A8-74872505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31" y="2079534"/>
            <a:ext cx="2690572" cy="139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C582CF-C13A-5EB4-47B4-46473BDA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72" y="4305846"/>
            <a:ext cx="3094705" cy="16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4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What if we set the other channel to 0?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0">
            <a:extLst>
              <a:ext uri="{FF2B5EF4-FFF2-40B4-BE49-F238E27FC236}">
                <a16:creationId xmlns:a16="http://schemas.microsoft.com/office/drawing/2014/main" id="{F6AEFCD9-0F72-CED6-40A8-74872505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331" y="2079534"/>
            <a:ext cx="2690572" cy="13993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4C582CF-C13A-5EB4-47B4-46473BDA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072" y="4305846"/>
            <a:ext cx="3094705" cy="1621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2BE8C-5529-3FFB-9D35-024BFAC1A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659" y="1941074"/>
            <a:ext cx="2886075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A6B20D-CB34-AB42-3445-B917EFCFF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58" y="4276923"/>
            <a:ext cx="2886075" cy="146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1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F427-C350-273F-CFBB-3AC9175F6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week: mosaics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D69D-B614-EAB9-A11E-DE5F50389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8B54D-67FC-15B9-720C-FFD44E77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865390"/>
            <a:ext cx="6855107" cy="48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52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8848-74B9-57F5-9AC2-35308B486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we set to </a:t>
            </a:r>
            <a:r>
              <a:rPr lang="en-AU" b="1" dirty="0"/>
              <a:t>zero</a:t>
            </a:r>
            <a:r>
              <a:rPr lang="en-AU" dirty="0"/>
              <a:t> the </a:t>
            </a:r>
            <a:r>
              <a:rPr lang="en-AU" b="1" dirty="0"/>
              <a:t>weaker</a:t>
            </a:r>
            <a:r>
              <a:rPr lang="en-AU" dirty="0"/>
              <a:t> channel in the </a:t>
            </a:r>
            <a:r>
              <a:rPr lang="en-AU" b="1" dirty="0"/>
              <a:t>other </a:t>
            </a:r>
            <a:r>
              <a:rPr lang="en-AU" dirty="0"/>
              <a:t>mosaics?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D7497-B07F-380A-416F-AD5BB725B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9" y="2004333"/>
            <a:ext cx="2864985" cy="1703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3221D9-AF8E-2E4F-966D-5B5F5892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4" y="3661082"/>
            <a:ext cx="2970439" cy="17358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C02CA3-4175-1F0B-9813-148BC7C01A00}"/>
              </a:ext>
            </a:extLst>
          </p:cNvPr>
          <p:cNvSpPr/>
          <p:nvPr/>
        </p:nvSpPr>
        <p:spPr>
          <a:xfrm>
            <a:off x="3861917" y="2435339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C432C72-5A95-DA6E-5E5D-36C8E1E220BA}"/>
              </a:ext>
            </a:extLst>
          </p:cNvPr>
          <p:cNvSpPr txBox="1">
            <a:spLocks/>
          </p:cNvSpPr>
          <p:nvPr/>
        </p:nvSpPr>
        <p:spPr>
          <a:xfrm>
            <a:off x="3552383" y="1573326"/>
            <a:ext cx="3094705" cy="86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CEE75F-5A24-0978-7B29-D85D9E22AAB8}"/>
              </a:ext>
            </a:extLst>
          </p:cNvPr>
          <p:cNvSpPr/>
          <p:nvPr/>
        </p:nvSpPr>
        <p:spPr>
          <a:xfrm>
            <a:off x="3862045" y="4499611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D57D45-4919-1BA0-30CA-61FC94978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547" y="3989048"/>
            <a:ext cx="2771095" cy="1502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24C834-17E5-55B9-788F-86F08594EF19}"/>
              </a:ext>
            </a:extLst>
          </p:cNvPr>
          <p:cNvSpPr txBox="1"/>
          <p:nvPr/>
        </p:nvSpPr>
        <p:spPr>
          <a:xfrm>
            <a:off x="8521211" y="1573326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C5CB967-2418-FED7-D7AF-B66A99C671E5}"/>
              </a:ext>
            </a:extLst>
          </p:cNvPr>
          <p:cNvSpPr/>
          <p:nvPr/>
        </p:nvSpPr>
        <p:spPr>
          <a:xfrm>
            <a:off x="8633312" y="2569231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BC95F87-1DBC-4115-5107-019BEBD2F940}"/>
              </a:ext>
            </a:extLst>
          </p:cNvPr>
          <p:cNvSpPr/>
          <p:nvPr/>
        </p:nvSpPr>
        <p:spPr>
          <a:xfrm>
            <a:off x="8412876" y="4592177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462C168-B89E-4537-7662-103D00C83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565" y="2081213"/>
            <a:ext cx="2559045" cy="1517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076128-0DF2-6A23-2BD2-A58AC0E3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469" y="2081213"/>
            <a:ext cx="2477952" cy="14737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DB7225-DF47-D57C-B09E-AD775F9B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734" y="4024148"/>
            <a:ext cx="2451541" cy="14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3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820D-B7C6-9449-5F34-B2CDF389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if we </a:t>
            </a:r>
            <a:r>
              <a:rPr lang="en-AU" b="1" dirty="0"/>
              <a:t>reverse</a:t>
            </a:r>
            <a:r>
              <a:rPr lang="en-AU" dirty="0"/>
              <a:t> the </a:t>
            </a:r>
            <a:r>
              <a:rPr lang="en-AU" b="1" dirty="0"/>
              <a:t>weaker</a:t>
            </a:r>
            <a:r>
              <a:rPr lang="en-AU" dirty="0"/>
              <a:t> channel in the </a:t>
            </a:r>
            <a:r>
              <a:rPr lang="en-AU" b="1" dirty="0"/>
              <a:t>other </a:t>
            </a:r>
            <a:r>
              <a:rPr lang="en-AU" dirty="0"/>
              <a:t>mosaics?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3E3C-D550-92C1-CA2F-4A7DE8FF0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1BEDE-C0FC-6F7A-1E9E-9FD83653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583" y="2118633"/>
            <a:ext cx="2864985" cy="1703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203D18-DD06-A110-4FCE-A9AA3F132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04" y="4224418"/>
            <a:ext cx="2970439" cy="17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D8F0-DBAE-AECC-096E-8FD69FA6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002B-FD60-02EC-3DE9-56007376D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70F6E-FEF7-F863-315A-F6277D5A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57" y="1351491"/>
            <a:ext cx="10559143" cy="469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98E7-F77A-7B8E-E701-F44C61A4D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1F61-34CE-8707-6118-484ABFA8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9015A-5CD3-CED8-EEED-6875391C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-102054"/>
            <a:ext cx="101228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56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47460-8B4B-1DF4-DCAC-2FAE759D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C61-29C3-9C59-F259-451519E3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964D-8A40-48D4-4376-D2A2C5D9D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8" y="365125"/>
            <a:ext cx="9526368" cy="63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3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46A2-C24A-A5E2-50DD-2BF8862C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61C92-21AF-83D7-2C0A-466618D43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B9113-6D28-0842-6F0A-342B4831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68" y="516493"/>
            <a:ext cx="9332219" cy="62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0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D00B-015B-13A4-952B-DFEA8135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908D-C39C-6755-C430-FDB4E281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4E502-213C-78B9-BDC6-6DFE3FAD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2" y="394169"/>
            <a:ext cx="10720169" cy="63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0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0A3-990F-2352-357B-6BAC56343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F654-70BD-004D-0C51-CBE9C9F38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ACE28-D7AA-3B75-33D5-8B26F1C3D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904" y="953471"/>
            <a:ext cx="7318639" cy="575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10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D2D7-0529-3730-CB42-95C71E03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+_mosaic">
            <a:hlinkClick r:id="" action="ppaction://media"/>
            <a:extLst>
              <a:ext uri="{FF2B5EF4-FFF2-40B4-BE49-F238E27FC236}">
                <a16:creationId xmlns:a16="http://schemas.microsoft.com/office/drawing/2014/main" id="{1ADF6F4C-4C15-4942-EB4A-F87329C300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400911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44663-8EB3-B478-4E1E-AB5E4816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003E-99CA-CA49-5D55-E8FED12A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95641-FE72-457F-6C4B-D51C1D19B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81" y="1244371"/>
            <a:ext cx="4962525" cy="463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B709B-A6FF-5540-0643-45BBE42D9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86" y="910997"/>
            <a:ext cx="52578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8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9BCD-5367-D2F8-B23F-778EF45C8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Recap from last week: RF types 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93DC6A-C279-BA13-B452-649D6F46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417" y="3926454"/>
            <a:ext cx="3109159" cy="161709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02A00-C952-348B-E164-C479486C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954552"/>
            <a:ext cx="3436676" cy="183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9F075-7661-01F8-8FCF-6B7F5A22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48" y="3969543"/>
            <a:ext cx="3215341" cy="16842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20728-6A8A-F2D2-C0FF-12421B5F9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180" y="1808957"/>
            <a:ext cx="3215341" cy="18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85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79A3C-AD0B-31BF-C0B6-8CFF3706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I “patch” the incomplete +S mosaic, and the incomplete +L mosaic (from different runs), they kind of complement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88473-5563-03F8-B972-FB34AEEF8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FB6E6-456C-58EC-7C59-0F41E6FB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10" y="2207988"/>
            <a:ext cx="4459043" cy="43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Changing d parameter: Manipulations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24" y="1825625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9" y="4107621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0F30-FE41-3F28-D4BE-B28821B5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97" y="53347"/>
            <a:ext cx="10515600" cy="1325563"/>
          </a:xfrm>
        </p:spPr>
        <p:txBody>
          <a:bodyPr/>
          <a:lstStyle/>
          <a:p>
            <a:r>
              <a:rPr lang="en-AU" dirty="0"/>
              <a:t>New RF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440D-161F-6A24-373F-FA46C22E1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2065" y="1490913"/>
            <a:ext cx="3094705" cy="8620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Manipulation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123A6-0AA8-DC34-7DFC-A5C1A53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135" y="1986644"/>
            <a:ext cx="3095124" cy="1515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3CEC3-7130-F11C-7FBF-C7EACCCDA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834" y="4328722"/>
            <a:ext cx="2622099" cy="1399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CFDA9EC7-077C-B32D-F0D9-6584FC51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41074"/>
            <a:ext cx="2690572" cy="1399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CA4EA-1A81-3CED-66F4-6CAFBFF88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56" y="4555928"/>
            <a:ext cx="3094705" cy="162103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A282E50-E96E-1D09-D0A6-3CCD6814B59D}"/>
              </a:ext>
            </a:extLst>
          </p:cNvPr>
          <p:cNvSpPr/>
          <p:nvPr/>
        </p:nvSpPr>
        <p:spPr>
          <a:xfrm>
            <a:off x="3433421" y="2371725"/>
            <a:ext cx="922565" cy="4939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CEE1315-6F25-9D0E-FFC7-70C45476C67D}"/>
              </a:ext>
            </a:extLst>
          </p:cNvPr>
          <p:cNvSpPr/>
          <p:nvPr/>
        </p:nvSpPr>
        <p:spPr>
          <a:xfrm>
            <a:off x="3182930" y="4780268"/>
            <a:ext cx="1053193" cy="3673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3E7A9-4BEA-6623-5BF4-5C20BEA79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440" y="2058080"/>
            <a:ext cx="2995922" cy="15282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EB0D11-68A2-33F3-3647-C5A53E860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676" y="4183685"/>
            <a:ext cx="2995922" cy="1690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DE57F4-A505-81CB-0CB9-9DFE4D95F47D}"/>
              </a:ext>
            </a:extLst>
          </p:cNvPr>
          <p:cNvSpPr txBox="1"/>
          <p:nvPr/>
        </p:nvSpPr>
        <p:spPr>
          <a:xfrm>
            <a:off x="7572375" y="1479409"/>
            <a:ext cx="1841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Training</a:t>
            </a:r>
            <a:endParaRPr lang="en-US" sz="24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49CB6A6-2AC2-3C31-E53B-D2BC79A1DBB1}"/>
              </a:ext>
            </a:extLst>
          </p:cNvPr>
          <p:cNvSpPr/>
          <p:nvPr/>
        </p:nvSpPr>
        <p:spPr>
          <a:xfrm>
            <a:off x="7631408" y="2608489"/>
            <a:ext cx="851285" cy="40005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D74793-48D4-7652-3961-79C365B0BAF3}"/>
              </a:ext>
            </a:extLst>
          </p:cNvPr>
          <p:cNvSpPr/>
          <p:nvPr/>
        </p:nvSpPr>
        <p:spPr>
          <a:xfrm>
            <a:off x="7631408" y="4780268"/>
            <a:ext cx="949256" cy="46166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2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C381-7A29-3E5E-5CC0-50B95CB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L_S_PCA">
            <a:hlinkClick r:id="" action="ppaction://media"/>
            <a:extLst>
              <a:ext uri="{FF2B5EF4-FFF2-40B4-BE49-F238E27FC236}">
                <a16:creationId xmlns:a16="http://schemas.microsoft.com/office/drawing/2014/main" id="{A7710A99-D582-CF48-631F-660965EC8F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9838" y="1490889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314195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D874-569E-6977-5A7B-D7C9341C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New mosaics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BAF6E-2C66-2F23-7E74-9C9CF7781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3F885-175F-EC9C-5D2A-5D32B3B13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82" y="1539903"/>
            <a:ext cx="7462042" cy="53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680A-221C-5AD4-3A50-8555A59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1E423-AB28-2904-CFC5-191CB193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E1118-BDE1-9962-5A8B-4BCC02FB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6" y="0"/>
            <a:ext cx="1153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861A-E169-0D2E-FAF9-A85032182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FF8C1-CF98-90DB-E1DD-91193AC9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434524-A3C6-C4AE-D145-8C10B25E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6" y="0"/>
            <a:ext cx="11812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34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318</Words>
  <Application>Microsoft Office PowerPoint</Application>
  <PresentationFormat>Widescreen</PresentationFormat>
  <Paragraphs>40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Outline for today</vt:lpstr>
      <vt:lpstr>Recap from last week: mosaics</vt:lpstr>
      <vt:lpstr>Recap from last week: RF types </vt:lpstr>
      <vt:lpstr>Changing d parameter: Manipulations</vt:lpstr>
      <vt:lpstr>New RF types</vt:lpstr>
      <vt:lpstr>PowerPoint Presentation</vt:lpstr>
      <vt:lpstr>New mosaics </vt:lpstr>
      <vt:lpstr>PowerPoint Presentation</vt:lpstr>
      <vt:lpstr>PowerPoint Presentation</vt:lpstr>
      <vt:lpstr>PowerPoint Presentation</vt:lpstr>
      <vt:lpstr>PowerPoint Presentation</vt:lpstr>
      <vt:lpstr>Neurons “hop” mosaics to the first two</vt:lpstr>
      <vt:lpstr>Hopping still happens despite the following changes: </vt:lpstr>
      <vt:lpstr>Estimating loss over training steps</vt:lpstr>
      <vt:lpstr>Reversing the weaker channel increases firing rate but does change MI</vt:lpstr>
      <vt:lpstr>What if I directly set the other channel to 0?</vt:lpstr>
      <vt:lpstr>Quest to finding +L or –S clusters</vt:lpstr>
      <vt:lpstr>What if we reverse the stronger channel? </vt:lpstr>
      <vt:lpstr>What if we set the other channel to 0?</vt:lpstr>
      <vt:lpstr>What if we set to zero the weaker channel in the other mosaics?</vt:lpstr>
      <vt:lpstr>What if we reverse the weaker channel in the other mosaics?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I “patch” the incomplete +S mosaic, and the incomplete +L mosaic (from different runs), they kind of complement each other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 for today</dc:title>
  <dc:creator>David St-Amand</dc:creator>
  <cp:lastModifiedBy>. David .</cp:lastModifiedBy>
  <cp:revision>39</cp:revision>
  <dcterms:created xsi:type="dcterms:W3CDTF">2024-03-18T21:39:22Z</dcterms:created>
  <dcterms:modified xsi:type="dcterms:W3CDTF">2024-03-25T18:41:39Z</dcterms:modified>
</cp:coreProperties>
</file>